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2"/>
    <p:restoredTop sz="79052"/>
  </p:normalViewPr>
  <p:slideViewPr>
    <p:cSldViewPr>
      <p:cViewPr varScale="1">
        <p:scale>
          <a:sx n="134" d="100"/>
          <a:sy n="134" d="100"/>
        </p:scale>
        <p:origin x="-31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99488-ECB7-44B4-9101-6E6EE7B7A54A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851C1-8D2F-4F4A-B19D-1D3B707DF28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851C1-8D2F-4F4A-B19D-1D3B707DF281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65722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4332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7551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39426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53639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9244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41337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8124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68376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11765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66165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0D3BC-44B4-4A67-99C7-A766646A7695}" type="datetimeFigureOut">
              <a:rPr lang="fr-FR" smtClean="0"/>
              <a:pPr/>
              <a:t>25/04/2016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10F6B-9895-47FC-B6A9-BBA1A3DBB21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37455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4211960" y="411510"/>
            <a:ext cx="4652400" cy="4299942"/>
            <a:chOff x="611560" y="483518"/>
            <a:chExt cx="4652400" cy="4299942"/>
          </a:xfrm>
        </p:grpSpPr>
        <p:pic>
          <p:nvPicPr>
            <p:cNvPr id="3" name="Image 2" descr="reciclaj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378" y="483518"/>
              <a:ext cx="2776606" cy="1292558"/>
            </a:xfrm>
            <a:prstGeom prst="rect">
              <a:avLst/>
            </a:prstGeom>
          </p:spPr>
        </p:pic>
        <p:pic>
          <p:nvPicPr>
            <p:cNvPr id="4" name="Image 3" descr="reciclaje2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60" y="2571750"/>
              <a:ext cx="1646814" cy="2211710"/>
            </a:xfrm>
            <a:prstGeom prst="rect">
              <a:avLst/>
            </a:prstGeom>
          </p:spPr>
        </p:pic>
        <p:pic>
          <p:nvPicPr>
            <p:cNvPr id="5" name="Image 4" descr="reciclaje3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9912" y="2427734"/>
              <a:ext cx="1484048" cy="2355327"/>
            </a:xfrm>
            <a:prstGeom prst="rect">
              <a:avLst/>
            </a:prstGeom>
          </p:spPr>
        </p:pic>
        <p:pic>
          <p:nvPicPr>
            <p:cNvPr id="6" name="Image 5" descr="3d-printer final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648" y="1419622"/>
              <a:ext cx="3016388" cy="2642674"/>
            </a:xfrm>
            <a:prstGeom prst="rect">
              <a:avLst/>
            </a:prstGeom>
          </p:spPr>
        </p:pic>
      </p:grpSp>
      <p:pic>
        <p:nvPicPr>
          <p:cNvPr id="9" name="Image 8" descr="Ide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195486"/>
            <a:ext cx="2933974" cy="4676020"/>
          </a:xfrm>
          <a:prstGeom prst="rect">
            <a:avLst/>
          </a:prstGeom>
        </p:spPr>
      </p:pic>
      <p:sp>
        <p:nvSpPr>
          <p:cNvPr id="11" name="Flèche droite 10"/>
          <p:cNvSpPr/>
          <p:nvPr/>
        </p:nvSpPr>
        <p:spPr>
          <a:xfrm>
            <a:off x="3203848" y="2211710"/>
            <a:ext cx="1080120" cy="792088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9593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reciclaj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0"/>
            <a:ext cx="2946656" cy="1371719"/>
          </a:xfrm>
          <a:prstGeom prst="rect">
            <a:avLst/>
          </a:prstGeom>
        </p:spPr>
      </p:pic>
      <p:pic>
        <p:nvPicPr>
          <p:cNvPr id="6" name="Image 5" descr="reciclaj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931790"/>
            <a:ext cx="1747672" cy="2347164"/>
          </a:xfrm>
          <a:prstGeom prst="rect">
            <a:avLst/>
          </a:prstGeom>
        </p:spPr>
      </p:pic>
      <p:pic>
        <p:nvPicPr>
          <p:cNvPr id="4" name="Espace réservé du contenu 3" descr="Foldarap 3.pn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9552" y="2461027"/>
            <a:ext cx="8067740" cy="2682473"/>
          </a:xfrm>
        </p:spPr>
      </p:pic>
      <p:pic>
        <p:nvPicPr>
          <p:cNvPr id="7" name="Image 6" descr="reciclaje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063" y="2643923"/>
            <a:ext cx="1574937" cy="2499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monstres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3758"/>
            <a:ext cx="987574" cy="987574"/>
          </a:xfrm>
          <a:prstGeom prst="rect">
            <a:avLst/>
          </a:prstGeom>
        </p:spPr>
      </p:pic>
      <p:pic>
        <p:nvPicPr>
          <p:cNvPr id="9" name="Image 8" descr="FoldaRa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5143499"/>
          </a:xfrm>
          <a:prstGeom prst="rect">
            <a:avLst/>
          </a:prstGeom>
        </p:spPr>
      </p:pic>
      <p:pic>
        <p:nvPicPr>
          <p:cNvPr id="13" name="Image 12" descr="Box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84804"/>
            <a:ext cx="1807464" cy="1758696"/>
          </a:xfrm>
          <a:prstGeom prst="rect">
            <a:avLst/>
          </a:prstGeom>
        </p:spPr>
      </p:pic>
      <p:pic>
        <p:nvPicPr>
          <p:cNvPr id="5" name="Image 4" descr="reciclaj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516" y="-20538"/>
            <a:ext cx="1966772" cy="915566"/>
          </a:xfrm>
          <a:prstGeom prst="rect">
            <a:avLst/>
          </a:prstGeom>
        </p:spPr>
      </p:pic>
      <p:pic>
        <p:nvPicPr>
          <p:cNvPr id="7" name="Image 6" descr="reciclaje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120" y="3475135"/>
            <a:ext cx="1051206" cy="1668365"/>
          </a:xfrm>
          <a:prstGeom prst="rect">
            <a:avLst/>
          </a:prstGeom>
        </p:spPr>
      </p:pic>
      <p:pic>
        <p:nvPicPr>
          <p:cNvPr id="6" name="Image 5" descr="reciclaj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5185" y="3669411"/>
            <a:ext cx="1166499" cy="156663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83568" y="4371950"/>
            <a:ext cx="8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Chiller" pitchFamily="82" charset="0"/>
              </a:rPr>
              <a:t>Boites </a:t>
            </a:r>
          </a:p>
          <a:p>
            <a:r>
              <a:rPr lang="fr-FR" dirty="0" smtClean="0">
                <a:solidFill>
                  <a:schemeClr val="bg1"/>
                </a:solidFill>
                <a:latin typeface="Chiller" pitchFamily="82" charset="0"/>
              </a:rPr>
              <a:t>à monstres</a:t>
            </a:r>
            <a:endParaRPr lang="fr-FR" dirty="0">
              <a:solidFill>
                <a:schemeClr val="bg1"/>
              </a:solidFill>
              <a:latin typeface="Chiller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reciclaj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01" y="831213"/>
            <a:ext cx="1966772" cy="915566"/>
          </a:xfrm>
          <a:prstGeom prst="rect">
            <a:avLst/>
          </a:prstGeom>
        </p:spPr>
      </p:pic>
      <p:pic>
        <p:nvPicPr>
          <p:cNvPr id="5" name="Image 4" descr="reciclaj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3475135"/>
            <a:ext cx="1051206" cy="1668365"/>
          </a:xfrm>
          <a:prstGeom prst="rect">
            <a:avLst/>
          </a:prstGeom>
        </p:spPr>
      </p:pic>
      <p:pic>
        <p:nvPicPr>
          <p:cNvPr id="6" name="Image 5" descr="reciclaj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185" y="3627548"/>
            <a:ext cx="1166499" cy="1566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4</Words>
  <Application>Microsoft Office PowerPoint</Application>
  <PresentationFormat>Affichage à l'écran (16:9)</PresentationFormat>
  <Paragraphs>3</Paragraphs>
  <Slides>4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5" baseType="lpstr">
      <vt:lpstr>Thème Office</vt:lpstr>
      <vt:lpstr>Diapositive 1</vt:lpstr>
      <vt:lpstr>Diapositive 2</vt:lpstr>
      <vt:lpstr>Diapositive 3</vt:lpstr>
      <vt:lpstr>Diapositive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Etienne Haouy</dc:creator>
  <cp:lastModifiedBy>ERPI</cp:lastModifiedBy>
  <cp:revision>35</cp:revision>
  <dcterms:created xsi:type="dcterms:W3CDTF">2016-02-09T10:30:38Z</dcterms:created>
  <dcterms:modified xsi:type="dcterms:W3CDTF">2016-04-25T10:28:45Z</dcterms:modified>
</cp:coreProperties>
</file>